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" charset="1" panose="020B0606030504020204"/>
      <p:regular r:id="rId14"/>
    </p:embeddedFont>
    <p:embeddedFont>
      <p:font typeface="Open Sauce Italics" charset="1" panose="00000500000000000000"/>
      <p:regular r:id="rId15"/>
    </p:embeddedFont>
    <p:embeddedFont>
      <p:font typeface="Open Sauce" charset="1" panose="00000500000000000000"/>
      <p:regular r:id="rId16"/>
    </p:embeddedFont>
    <p:embeddedFont>
      <p:font typeface="Open Sans Italics" charset="1" panose="020B0606030504020204"/>
      <p:regular r:id="rId17"/>
    </p:embeddedFont>
    <p:embeddedFont>
      <p:font typeface="Open Sans Bold" charset="1" panose="020B08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oRnJBZfw.mp4" Type="http://schemas.openxmlformats.org/officeDocument/2006/relationships/video"/><Relationship Id="rId4" Target="../media/VAGoRnJBZf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3550" y="154527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7663" y="385015"/>
            <a:ext cx="1211267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SIMULADOR COLETA DE LIXO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61382" y="2810420"/>
            <a:ext cx="8184337" cy="233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104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PARTICIPANTES:</a:t>
            </a:r>
          </a:p>
          <a:p>
            <a:pPr algn="ctr">
              <a:lnSpc>
                <a:spcPts val="4656"/>
              </a:lnSpc>
            </a:pPr>
            <a:r>
              <a:rPr lang="en-US" sz="3104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IAGGO VINICIUS DE OLIVEIRA SILVA</a:t>
            </a:r>
          </a:p>
          <a:p>
            <a:pPr algn="ctr">
              <a:lnSpc>
                <a:spcPts val="4656"/>
              </a:lnSpc>
            </a:pPr>
            <a:r>
              <a:rPr lang="en-US" sz="3104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LEO AUGUSTO MORAIS FREITAS</a:t>
            </a:r>
          </a:p>
          <a:p>
            <a:pPr algn="ctr">
              <a:lnSpc>
                <a:spcPts val="4656"/>
              </a:lnSpc>
              <a:spcBef>
                <a:spcPct val="0"/>
              </a:spcBef>
            </a:pPr>
            <a:r>
              <a:rPr lang="en-US" sz="3104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EDUARDO PEDRO SANTOS LIBORIO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37280" y="5410230"/>
            <a:ext cx="5613440" cy="55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Disciplina: Estrutura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9804" y="6844697"/>
            <a:ext cx="8088392" cy="113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0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Curso: Engenharia de Software 3* periodo </a:t>
            </a:r>
          </a:p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Turma Hopper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12537" y="2014560"/>
            <a:ext cx="7331825" cy="10287000"/>
          </a:xfrm>
          <a:custGeom>
            <a:avLst/>
            <a:gdLst/>
            <a:ahLst/>
            <a:cxnLst/>
            <a:rect r="r" b="b" t="t" l="l"/>
            <a:pathLst>
              <a:path h="10287000" w="7331825">
                <a:moveTo>
                  <a:pt x="0" y="0"/>
                </a:moveTo>
                <a:lnTo>
                  <a:pt x="7331826" y="0"/>
                </a:lnTo>
                <a:lnTo>
                  <a:pt x="73318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18420" y="1415029"/>
            <a:ext cx="560936" cy="599530"/>
          </a:xfrm>
          <a:custGeom>
            <a:avLst/>
            <a:gdLst/>
            <a:ahLst/>
            <a:cxnLst/>
            <a:rect r="r" b="b" t="t" l="l"/>
            <a:pathLst>
              <a:path h="599530" w="560936">
                <a:moveTo>
                  <a:pt x="0" y="0"/>
                </a:moveTo>
                <a:lnTo>
                  <a:pt x="560935" y="0"/>
                </a:lnTo>
                <a:lnTo>
                  <a:pt x="560935" y="599531"/>
                </a:lnTo>
                <a:lnTo>
                  <a:pt x="0" y="59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72673" y="526731"/>
            <a:ext cx="4285059" cy="107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99"/>
              </a:lnSpc>
              <a:spcBef>
                <a:spcPct val="0"/>
              </a:spcBef>
            </a:pPr>
            <a:r>
              <a:rPr lang="en-US" sz="59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39660"/>
            <a:ext cx="8776217" cy="183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0" indent="-356230" lvl="1">
              <a:lnSpc>
                <a:spcPts val="4949"/>
              </a:lnSpc>
              <a:buFont typeface="Arial"/>
              <a:buChar char="•"/>
            </a:pPr>
            <a:r>
              <a:rPr lang="en-US" sz="32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 gestão da coleta de resíduos sólidos urbanos é um desafio logístico enfrentado por diversas metrópoles.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56523"/>
            <a:ext cx="7566512" cy="437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0" indent="-356235" lvl="1">
              <a:lnSpc>
                <a:spcPts val="4950"/>
              </a:lnSpc>
              <a:buFont typeface="Arial"/>
              <a:buChar char="•"/>
            </a:pPr>
            <a:r>
              <a:rPr lang="en-US" sz="3300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Este projeto propõe a modelagem computacional desse processo, utilizando a cidade de Teresina como referência para o desenvolvimento de um simulador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3663" y="771673"/>
            <a:ext cx="4758089" cy="604497"/>
            <a:chOff x="0" y="0"/>
            <a:chExt cx="6344119" cy="8059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18013" y="-47625"/>
              <a:ext cx="5326106" cy="68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400" u="none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  <a:hlinkClick r:id="rId2" tooltip="https://docs.google.com/spreadsheets/d/1DUF2isFWsqVSYhbaACYtbgcLi_YjDqpE3GLQIVgkKQg/edit#gid=69851113"/>
                </a:rPr>
                <a:t>Forneça o nome da empresa, seu nome e título, endereço, e-mail e número de celular.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6622"/>
              <a:ext cx="747914" cy="799374"/>
            </a:xfrm>
            <a:custGeom>
              <a:avLst/>
              <a:gdLst/>
              <a:ahLst/>
              <a:cxnLst/>
              <a:rect r="r" b="b" t="t" l="l"/>
              <a:pathLst>
                <a:path h="799374" w="747914">
                  <a:moveTo>
                    <a:pt x="0" y="0"/>
                  </a:moveTo>
                  <a:lnTo>
                    <a:pt x="747914" y="0"/>
                  </a:lnTo>
                  <a:lnTo>
                    <a:pt x="747914" y="799374"/>
                  </a:lnTo>
                  <a:lnTo>
                    <a:pt x="0" y="79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818793" y="2238467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71727" y="385015"/>
            <a:ext cx="9944546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 DO PROJETO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464" y="2529910"/>
            <a:ext cx="12774960" cy="77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2580" indent="-491290" lvl="1">
              <a:lnSpc>
                <a:spcPts val="6371"/>
              </a:lnSpc>
              <a:buFont typeface="Arial"/>
              <a:buChar char="•"/>
            </a:pPr>
            <a:r>
              <a:rPr lang="en-US" sz="4551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Simular a logística do lixo urbano em Teresina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464" y="4243113"/>
            <a:ext cx="14790393" cy="77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2352" indent="-491176" lvl="1">
              <a:lnSpc>
                <a:spcPts val="6370"/>
              </a:lnSpc>
              <a:buFont typeface="Arial"/>
              <a:buChar char="•"/>
            </a:pPr>
            <a:r>
              <a:rPr lang="en-US" sz="4550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Aplicar estruturas de dados manuais e POO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464" y="5956342"/>
            <a:ext cx="14790393" cy="157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82352" indent="-491176" lvl="1">
              <a:lnSpc>
                <a:spcPts val="6370"/>
              </a:lnSpc>
              <a:buFont typeface="Arial"/>
              <a:buChar char="•"/>
            </a:pPr>
            <a:r>
              <a:rPr lang="en-US" sz="4550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Estudar a eficiência de transporte  com base em estatisticas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5208" y="-1351046"/>
            <a:ext cx="10382250" cy="15830550"/>
            <a:chOff x="0" y="0"/>
            <a:chExt cx="13843000" cy="21107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489200" y="445770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51560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251200" y="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35849" y="1557338"/>
            <a:ext cx="7452151" cy="8729662"/>
          </a:xfrm>
          <a:custGeom>
            <a:avLst/>
            <a:gdLst/>
            <a:ahLst/>
            <a:cxnLst/>
            <a:rect r="r" b="b" t="t" l="l"/>
            <a:pathLst>
              <a:path h="8729662" w="7452151">
                <a:moveTo>
                  <a:pt x="0" y="0"/>
                </a:moveTo>
                <a:lnTo>
                  <a:pt x="7452151" y="0"/>
                </a:lnTo>
                <a:lnTo>
                  <a:pt x="7452151" y="8729662"/>
                </a:lnTo>
                <a:lnTo>
                  <a:pt x="0" y="872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1347" y="300037"/>
            <a:ext cx="988456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69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Arquitetura do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396" y="2206249"/>
            <a:ext cx="7135903" cy="227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4"/>
              </a:lnSpc>
            </a:pPr>
            <a:r>
              <a:rPr lang="en-US" sz="4062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Componentes</a:t>
            </a:r>
            <a:r>
              <a:rPr lang="en-US" sz="406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principais:</a:t>
            </a:r>
          </a:p>
          <a:p>
            <a:pPr algn="ctr">
              <a:lnSpc>
                <a:spcPts val="6094"/>
              </a:lnSpc>
            </a:pPr>
          </a:p>
          <a:p>
            <a:pPr algn="ctr">
              <a:lnSpc>
                <a:spcPts val="60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79491" y="3026896"/>
            <a:ext cx="5974854" cy="529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Estação de transferência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Caminhões pequenos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minhõ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ran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Simulador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Zonas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Lista</a:t>
            </a:r>
          </a:p>
          <a:p>
            <a:pPr algn="l" marL="734050" indent="-367025" lvl="1">
              <a:lnSpc>
                <a:spcPts val="50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Fila</a:t>
            </a:r>
          </a:p>
          <a:p>
            <a:pPr algn="l">
              <a:lnSpc>
                <a:spcPts val="70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371" y="-10169515"/>
            <a:ext cx="16757257" cy="11696055"/>
            <a:chOff x="0" y="0"/>
            <a:chExt cx="22343010" cy="155947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71505" cy="15594740"/>
            </a:xfrm>
            <a:custGeom>
              <a:avLst/>
              <a:gdLst/>
              <a:ahLst/>
              <a:cxnLst/>
              <a:rect r="r" b="b" t="t" l="l"/>
              <a:pathLst>
                <a:path h="15594740" w="11171505">
                  <a:moveTo>
                    <a:pt x="0" y="0"/>
                  </a:moveTo>
                  <a:lnTo>
                    <a:pt x="11171505" y="0"/>
                  </a:lnTo>
                  <a:lnTo>
                    <a:pt x="11171505" y="15594740"/>
                  </a:lnTo>
                  <a:lnTo>
                    <a:pt x="0" y="1559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71505" y="0"/>
              <a:ext cx="11171505" cy="15594740"/>
            </a:xfrm>
            <a:custGeom>
              <a:avLst/>
              <a:gdLst/>
              <a:ahLst/>
              <a:cxnLst/>
              <a:rect r="r" b="b" t="t" l="l"/>
              <a:pathLst>
                <a:path h="15594740" w="11171505">
                  <a:moveTo>
                    <a:pt x="0" y="0"/>
                  </a:moveTo>
                  <a:lnTo>
                    <a:pt x="11171505" y="0"/>
                  </a:lnTo>
                  <a:lnTo>
                    <a:pt x="11171505" y="15594740"/>
                  </a:lnTo>
                  <a:lnTo>
                    <a:pt x="0" y="15594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90867" y="1194319"/>
            <a:ext cx="8795593" cy="125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Logica da simulação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5371" y="2578494"/>
            <a:ext cx="6718899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Geração de lixo: A geração de lixo ocorre aleatoriamente por zona, variando entre horário e a quantidade de lixo produzido.</a:t>
            </a:r>
          </a:p>
          <a:p>
            <a:pPr algn="l">
              <a:lnSpc>
                <a:spcPts val="44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9168" y="5057775"/>
            <a:ext cx="7515239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Caminhões: Eles seguem um rot</a:t>
            </a: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eiro fixo e individuais obedecendo limites de carga e numero de viagens diárias.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371" y="7387588"/>
            <a:ext cx="7282832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Descarga: caminhõ</a:t>
            </a: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 descarregam nas estações, que acumulam até formar carga para caminhões grandes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7406" y="3140468"/>
            <a:ext cx="6181894" cy="16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Tempo de simulação: O simulador funciona em ciclos de 1 minuto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70269" y="5810783"/>
            <a:ext cx="6922943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2" indent="-323846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Eficiência Operacional: Avalia o numero mínimo de caminhões grandes necessários para não ocorrer acúmulo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592" t="2206" r="1592" b="155"/>
          <a:stretch>
            <a:fillRect/>
          </a:stretch>
        </p:blipFill>
        <p:spPr>
          <a:xfrm flipH="false" flipV="false" rot="0">
            <a:off x="0" y="2222274"/>
            <a:ext cx="18299799" cy="703602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21472" y="188278"/>
            <a:ext cx="1044505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Vídeo de demonstração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803671" y="1581564"/>
            <a:ext cx="10382250" cy="15830550"/>
            <a:chOff x="0" y="0"/>
            <a:chExt cx="13843000" cy="21107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489200" y="445770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51560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251200" y="0"/>
              <a:ext cx="10591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0591800">
                  <a:moveTo>
                    <a:pt x="0" y="0"/>
                  </a:moveTo>
                  <a:lnTo>
                    <a:pt x="10591800" y="0"/>
                  </a:lnTo>
                  <a:lnTo>
                    <a:pt x="10591800" y="10591800"/>
                  </a:lnTo>
                  <a:lnTo>
                    <a:pt x="0" y="10591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723010" y="17765"/>
            <a:ext cx="10841980" cy="1257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CONSIDERAÇÕES FINAIS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5357" y="1928029"/>
            <a:ext cx="6616465" cy="5488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33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Melhorias futuras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Criar interface gráfica para visualização da simulação</a:t>
            </a:r>
          </a:p>
          <a:p>
            <a:pPr algn="l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Gerar relatórios gráficos e dashboards com os dados coletados.</a:t>
            </a:r>
          </a:p>
          <a:p>
            <a:pPr algn="l" marL="647692" indent="-323846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Aplicar algoritmos matemáticos para otimização de rotas e recursos.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870" y="1827734"/>
            <a:ext cx="3630364" cy="60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0" indent="-367025" lvl="1">
              <a:lnSpc>
                <a:spcPts val="5099"/>
              </a:lnSpc>
              <a:buFont typeface="Arial"/>
              <a:buChar char="•"/>
            </a:pPr>
            <a:r>
              <a:rPr lang="en-US" sz="3399" i="true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Observações</a:t>
            </a:r>
            <a:r>
              <a:rPr lang="en-US" sz="3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821" y="2788926"/>
            <a:ext cx="5324378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-O projeto demonstrou sucesso em aplicar conceitos de computação na resolução de problemas logísticos no meio urbano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27889"/>
            <a:ext cx="7201867" cy="22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-O simulador mostrou resultados coerentes e confiáveis, disponibilizando suporte à análise de eficiência na coleta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5200" y="205740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1807" y="5169025"/>
            <a:ext cx="131843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 pela atenção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5016" y="1694384"/>
            <a:ext cx="2797969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DAGoRXOid08</dc:identifier>
  <dcterms:modified xsi:type="dcterms:W3CDTF">2011-08-01T06:04:30Z</dcterms:modified>
  <cp:revision>1</cp:revision>
  <dc:title>Apresentação Pitch Deck Slides Linhas Geométricas Finas Preto e Laranja</dc:title>
</cp:coreProperties>
</file>